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4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FM 620 RD / PARMER LN
Intersection ID: 5153208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4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FM 620 RD / PARMER LN
Intersection ID: 5153208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4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FM 620 RD / PARMER LN
Intersection ID: 5153208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FM 620 RD / PARMER LN
Intersection ID: 5153208
Cardinal Direction: W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